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4" r:id="rId8"/>
    <p:sldId id="262" r:id="rId9"/>
  </p:sldIdLst>
  <p:sldSz cx="9906000" cy="6858000" type="A4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3" d="100"/>
          <a:sy n="73" d="100"/>
        </p:scale>
        <p:origin x="1122" y="78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A82CF-48C5-4968-8AC1-1759DA4B879C}" type="datetimeFigureOut">
              <a:rPr lang="es-CL" smtClean="0"/>
              <a:t>08-08-2019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C8E3C-FFD0-4CD1-A99A-A5E904B64FAE}" type="slidenum">
              <a:rPr lang="es-CL" smtClean="0"/>
              <a:t>‹Nº›</a:t>
            </a:fld>
            <a:endParaRPr lang="es-C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Users\Kathy\Desktop\Kit imprimible Empresarial Diamante\Mega Kit empresarial\Mega Kit parte 2\Personajes Disney\avengers\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85048" y="188640"/>
            <a:ext cx="3979762" cy="1509178"/>
          </a:xfrm>
          <a:prstGeom prst="rect">
            <a:avLst/>
          </a:prstGeom>
          <a:noFill/>
        </p:spPr>
      </p:pic>
      <p:pic>
        <p:nvPicPr>
          <p:cNvPr id="1029" name="Picture 5" descr="C:\Users\Kathy\Desktop\Kit imprimible Empresarial Diamante\Mega Kit empresarial\Mega Kit parte 2\Personajes Disney\avengers\5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640633" y="188641"/>
            <a:ext cx="1800200" cy="1914232"/>
          </a:xfrm>
          <a:prstGeom prst="rect">
            <a:avLst/>
          </a:prstGeom>
          <a:noFill/>
        </p:spPr>
      </p:pic>
      <p:pic>
        <p:nvPicPr>
          <p:cNvPr id="1035" name="Picture 11" descr="C:\Users\Kathy\Desktop\Kit imprimible Empresarial Diamante\Mega Kit empresarial\Mega Kit parte 2\Personajes Disney\avengers\7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889105" y="3979139"/>
            <a:ext cx="3635896" cy="28788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606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50CF3098-E47D-4E48-88B0-E9D349EB12C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963082" cy="6858000"/>
          </a:xfrm>
          <a:prstGeom prst="rect">
            <a:avLst/>
          </a:prstGeom>
        </p:spPr>
      </p:pic>
      <p:pic>
        <p:nvPicPr>
          <p:cNvPr id="2051" name="Picture 3" descr="C:\Users\Kathy\Desktop\Imagenes para colorear\coloring-book-super-heroes-pages-printable-308491-8-hero-superheroes-download-and-print-for-free-1119x980-20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41032" y="1124744"/>
            <a:ext cx="4068960" cy="5197124"/>
          </a:xfrm>
          <a:prstGeom prst="rect">
            <a:avLst/>
          </a:prstGeom>
          <a:noFill/>
        </p:spPr>
      </p:pic>
      <p:pic>
        <p:nvPicPr>
          <p:cNvPr id="2054" name="Picture 6" descr="C:\Users\Kathy\Desktop\Imagenes para colorear\Coloring-for-kids-hulk-5387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0512" y="188640"/>
            <a:ext cx="4320480" cy="6480720"/>
          </a:xfrm>
          <a:prstGeom prst="rect">
            <a:avLst/>
          </a:prstGeom>
          <a:noFill/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0CF3098-E47D-4E48-88B0-E9D349EB12CF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48396" y="0"/>
            <a:ext cx="49576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015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A8B4B5F-8167-4AE8-8730-92FFB596F98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9237"/>
            <a:ext cx="4953000" cy="6858000"/>
          </a:xfrm>
          <a:prstGeom prst="rect">
            <a:avLst/>
          </a:prstGeom>
        </p:spPr>
      </p:pic>
      <p:pic>
        <p:nvPicPr>
          <p:cNvPr id="3074" name="Picture 2" descr="C:\Users\Kathy\Desktop\Imagenes para colorear\a3d6c684af6ebb55bd977cba59461dcf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0512" y="332656"/>
            <a:ext cx="4176464" cy="6016940"/>
          </a:xfrm>
          <a:prstGeom prst="rect">
            <a:avLst/>
          </a:prstGeom>
          <a:noFill/>
        </p:spPr>
      </p:pic>
      <p:pic>
        <p:nvPicPr>
          <p:cNvPr id="3076" name="Picture 4" descr="C:\Users\Kathy\Desktop\Imagenes para colorear\5fd8bb7b9c38f863ea78933d791ad896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241033" y="548680"/>
            <a:ext cx="4098305" cy="5797700"/>
          </a:xfrm>
          <a:prstGeom prst="rect">
            <a:avLst/>
          </a:prstGeom>
          <a:noFill/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A8B4B5F-8167-4AE8-8730-92FFB596F98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46904" y="-9237"/>
            <a:ext cx="49590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94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8DDF31F4-0F75-4B0E-A8B2-D69A403F2CA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9839"/>
            <a:ext cx="4578096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5EE588CF-FFD0-472B-BC16-9A00D1FFAF9A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118091" y="188640"/>
            <a:ext cx="4105458" cy="6480720"/>
          </a:xfrm>
          <a:prstGeom prst="rect">
            <a:avLst/>
          </a:prstGeom>
        </p:spPr>
      </p:pic>
      <p:pic>
        <p:nvPicPr>
          <p:cNvPr id="4100" name="Picture 4" descr="C:\Users\Kathy\Desktop\Imagenes para colorear\70df3942845f0983215663f1fe5b9823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0513" y="188640"/>
            <a:ext cx="4107075" cy="6480720"/>
          </a:xfrm>
          <a:prstGeom prst="rect">
            <a:avLst/>
          </a:prstGeom>
          <a:noFill/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8DDF31F4-0F75-4B0E-A8B2-D69A403F2CA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46904" y="0"/>
            <a:ext cx="45780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17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10F0974-356F-4B72-8464-F893B1D28A5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32364"/>
            <a:ext cx="4959096" cy="6858000"/>
          </a:xfrm>
          <a:prstGeom prst="rect">
            <a:avLst/>
          </a:prstGeom>
        </p:spPr>
      </p:pic>
      <p:pic>
        <p:nvPicPr>
          <p:cNvPr id="5123" name="Picture 3" descr="C:\Users\Kathy\Desktop\Imagenes para colorear\f525f969cba8f8c1d707752befaa369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-684236" y="1244746"/>
            <a:ext cx="6741370" cy="4251874"/>
          </a:xfrm>
          <a:prstGeom prst="rect">
            <a:avLst/>
          </a:prstGeom>
          <a:noFill/>
        </p:spPr>
      </p:pic>
      <p:pic>
        <p:nvPicPr>
          <p:cNvPr id="5125" name="Picture 5" descr="C:\Users\Kathy\Desktop\Imagenes para colorear\b950d038c0efe7612e030a17cedb8dc8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70122" y="188640"/>
            <a:ext cx="4454879" cy="6669360"/>
          </a:xfrm>
          <a:prstGeom prst="rect">
            <a:avLst/>
          </a:prstGeom>
          <a:noFill/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10F0974-356F-4B72-8464-F893B1D28A5C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59096" y="-32364"/>
            <a:ext cx="49469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60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7291" t="2858" r="10600" b="4681"/>
          <a:stretch/>
        </p:blipFill>
        <p:spPr>
          <a:xfrm>
            <a:off x="-15551" y="13062"/>
            <a:ext cx="4536503" cy="68114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/>
          <a:srcRect l="12356" t="7269" r="4000" b="6748"/>
          <a:stretch/>
        </p:blipFill>
        <p:spPr>
          <a:xfrm>
            <a:off x="4772297" y="-32657"/>
            <a:ext cx="5133703" cy="68240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92015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17425" r="6172"/>
          <a:stretch/>
        </p:blipFill>
        <p:spPr>
          <a:xfrm>
            <a:off x="344488" y="29534"/>
            <a:ext cx="3572872" cy="6591647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8620"/>
            <a:ext cx="4536504" cy="680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547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89000"/>
              </a:schemeClr>
            </a:gs>
            <a:gs pos="0">
              <a:schemeClr val="accent4">
                <a:lumMod val="89000"/>
              </a:schemeClr>
            </a:gs>
            <a:gs pos="70000">
              <a:srgbClr val="FF6699"/>
            </a:gs>
            <a:gs pos="100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15" y="3933057"/>
            <a:ext cx="3707901" cy="2632293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15" y="260648"/>
            <a:ext cx="3707901" cy="278358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9065" y="260648"/>
            <a:ext cx="3742881" cy="279787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9754" y="3933057"/>
            <a:ext cx="3732942" cy="2632293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6144" y="1988840"/>
            <a:ext cx="3528392" cy="265385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8536" y="419714"/>
            <a:ext cx="2107225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44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0</Words>
  <Application>Microsoft Office PowerPoint</Application>
  <PresentationFormat>A4 (210 x 297 mm)</PresentationFormat>
  <Paragraphs>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Kathy</dc:creator>
  <cp:lastModifiedBy>Usuario de Windows</cp:lastModifiedBy>
  <cp:revision>11</cp:revision>
  <dcterms:created xsi:type="dcterms:W3CDTF">2018-09-06T02:13:55Z</dcterms:created>
  <dcterms:modified xsi:type="dcterms:W3CDTF">2019-08-09T00:08:50Z</dcterms:modified>
</cp:coreProperties>
</file>

<file path=docProps/thumbnail.jpeg>
</file>